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68d675e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68d675e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68d675e5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68d675e5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68d675e5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68d675e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68d675e5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68d675e5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68d675e5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68d675e5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68d675e5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68d675e5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68d675e5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b68d675e5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68d675e5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b68d675e5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68d675e5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b68d675e5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68d675e52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b68d675e5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68d675e5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68d675e5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68d675e5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b68d675e5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68d675e5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b68d675e5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68d675e5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b68d675e5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68d675e5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b68d675e5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68d675e5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b68d675e5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68d675e5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b68d675e5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68d675e5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b68d675e5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68d675e52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b68d675e5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b68d675e5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b68d675e5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68d675e52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b68d675e52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68d675e5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68d675e5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68d675e52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b68d675e52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74db928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b74db928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68d675e5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68d675e5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68d675e5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68d675e5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68d675e5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68d675e5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68d675e5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68d675e5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68d675e5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68d675e5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68d675e5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68d675e5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ZbIfrN9qyrc" TargetMode="External"/><Relationship Id="rId4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csasports.org/softball/recruiting-guidelines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The Softball Recruiting Playbook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i="1" lang="en" sz="1535">
                <a:solidFill>
                  <a:schemeClr val="dk1"/>
                </a:solidFill>
              </a:rPr>
              <a:t>A Practical, Step-by-Step Guide for Softball Athletes &amp; Families</a:t>
            </a:r>
            <a:endParaRPr i="1" sz="153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80"/>
          </a:p>
        </p:txBody>
      </p:sp>
      <p:pic>
        <p:nvPicPr>
          <p:cNvPr id="56" name="Google Shape;56;p13" title="Logo.bla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00" y="3467748"/>
            <a:ext cx="2350001" cy="14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Recruiting Timelines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729">
                <a:solidFill>
                  <a:schemeClr val="dk1"/>
                </a:solidFill>
              </a:rPr>
              <a:t>Recruiting timelines are different at every level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729">
                <a:solidFill>
                  <a:schemeClr val="dk1"/>
                </a:solidFill>
              </a:rPr>
              <a:t>Understanding timing prevents panic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729">
                <a:solidFill>
                  <a:schemeClr val="dk1"/>
                </a:solidFill>
              </a:rPr>
              <a:t>“Earlier” is not always “better”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729">
                <a:solidFill>
                  <a:schemeClr val="dk1"/>
                </a:solidFill>
              </a:rPr>
              <a:t>Recruiting Rules</a:t>
            </a:r>
            <a:endParaRPr b="1"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Contact Period: Full communication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Evaluation Period: Watch only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Quiet Period: On-campus only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Dead Period: No in-person contact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Athletes may contact coaches at any time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Division I Recruiting Timeline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Most restrictive rules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7th–8th Grade: Evaluation only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Freshman Year: Skill building, academics, video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Sophomore Year: Heavy evaluation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Sept 1 Junior Year: Communication opens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Junior Summer: Offers &amp; visits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Senior Year: Remaining needs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0" l="0" r="21673" t="0"/>
          <a:stretch/>
        </p:blipFill>
        <p:spPr>
          <a:xfrm>
            <a:off x="2893277" y="553500"/>
            <a:ext cx="2605975" cy="41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4"/>
          <p:cNvPicPr preferRelativeResize="0"/>
          <p:nvPr/>
        </p:nvPicPr>
        <p:blipFill rotWithShape="1">
          <a:blip r:embed="rId4">
            <a:alphaModFix/>
          </a:blip>
          <a:srcRect b="14375" l="0" r="0" t="13750"/>
          <a:stretch/>
        </p:blipFill>
        <p:spPr>
          <a:xfrm>
            <a:off x="5757500" y="1104400"/>
            <a:ext cx="3255050" cy="29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5">
            <a:alphaModFix/>
          </a:blip>
          <a:srcRect b="11920" l="0" r="21297" t="14410"/>
          <a:stretch/>
        </p:blipFill>
        <p:spPr>
          <a:xfrm>
            <a:off x="121425" y="1156450"/>
            <a:ext cx="2558875" cy="29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Division II &amp; III Recruiting Timeline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729">
                <a:solidFill>
                  <a:schemeClr val="dk1"/>
                </a:solidFill>
              </a:rPr>
              <a:t>Division II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Coaches may contact athletes at any time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Early evaluation still common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Most offers happen junior year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Senior year fills remaining roster spots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729">
                <a:solidFill>
                  <a:schemeClr val="dk1"/>
                </a:solidFill>
              </a:rPr>
              <a:t>Division III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No athletic scholarships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Academics heavily prioritized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Communication starts sophomore–junior year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Likely letters &amp; pre-reads junior–senior year</a:t>
            </a:r>
            <a:endParaRPr sz="172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NAIA &amp; JUCO Recruiting Timeline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NAIA Timeline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Communication allowed at any time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Year-round recruiting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Mix of athletic and academic aid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JUCO Timeline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Fast-moving and opportunity-driven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Strong development pathway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Strategic option — not a fallback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26643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0000"/>
                </a:solidFill>
              </a:rPr>
              <a:t>What Gets You Noticed?</a:t>
            </a:r>
            <a:endParaRPr b="1" sz="2500">
              <a:solidFill>
                <a:srgbClr val="FF0000"/>
              </a:solidFill>
            </a:endParaRPr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87565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Build a Strong Online Presence</a:t>
            </a:r>
            <a:br>
              <a:rPr b="1"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Maintain an up-to-date recruiting profile with stats, highlights, academics, and contact info (X or NSCA)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Attend Camps &amp; Showcases</a:t>
            </a:r>
            <a:br>
              <a:rPr b="1"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Participate in events to gain exposure, build relationships, and showcase your talent.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Be Proactive in Communication</a:t>
            </a:r>
            <a:br>
              <a:rPr b="1"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Email coaches with personalized messages, your video/profile, and reasons you’re interested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Focus on Academics</a:t>
            </a:r>
            <a:br>
              <a:rPr b="1"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Keep grades and test scores strong to stay eligible and improve scholarship opportunities.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Take College Visits Seriously</a:t>
            </a:r>
            <a:br>
              <a:rPr b="1"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Attend official and unofficial visits, prepare questions, and make a strong impression on coaches, players, and staff.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Communication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152475"/>
            <a:ext cx="4126800" cy="3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Don’t wait for college coaches to start contacting you! Instead, take the initiative to show them why you deserve to make it to the next round of the college recruiting process. 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Send them updated athletic and academic stats and highlight videos with your best and most recent footage. 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Subject line - name, grad year, positions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Include link to your socials at end of email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Make sure you spell the coaches name the right way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 personal! Find a way to stand out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0" l="5946" r="40675" t="16895"/>
          <a:stretch/>
        </p:blipFill>
        <p:spPr>
          <a:xfrm>
            <a:off x="5347325" y="0"/>
            <a:ext cx="3281900" cy="21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100" y="2109595"/>
            <a:ext cx="4663899" cy="283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30045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Skills Videos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863556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17">
                <a:solidFill>
                  <a:schemeClr val="dk1"/>
                </a:solidFill>
              </a:rPr>
              <a:t>Length &amp; Format</a:t>
            </a:r>
            <a:endParaRPr b="1"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2–3 minutes max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Coaches scan quickly — long videos won’t be watched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No music or effects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Upload to YouTube (easy to link in emails)</a:t>
            </a:r>
            <a:endParaRPr sz="1517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17">
                <a:solidFill>
                  <a:schemeClr val="dk1"/>
                </a:solidFill>
              </a:rPr>
              <a:t>Hitting Video </a:t>
            </a:r>
            <a:r>
              <a:rPr lang="en" sz="1517">
                <a:solidFill>
                  <a:schemeClr val="dk1"/>
                </a:solidFill>
              </a:rPr>
              <a:t>(Tee acceptable, toss/machine preferred)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Show two camera angles</a:t>
            </a:r>
            <a:r>
              <a:rPr b="1" lang="en" sz="1517">
                <a:solidFill>
                  <a:schemeClr val="dk1"/>
                </a:solidFill>
              </a:rPr>
              <a:t> </a:t>
            </a:r>
            <a:r>
              <a:rPr lang="en" sz="1517">
                <a:solidFill>
                  <a:schemeClr val="dk1"/>
                </a:solidFill>
              </a:rPr>
              <a:t>6–10 swings</a:t>
            </a:r>
            <a:endParaRPr b="1" sz="1517">
              <a:solidFill>
                <a:schemeClr val="dk1"/>
              </a:solidFill>
            </a:endParaRPr>
          </a:p>
          <a:p>
            <a:pPr indent="-3249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○"/>
            </a:pPr>
            <a:r>
              <a:rPr lang="en" sz="1517">
                <a:solidFill>
                  <a:schemeClr val="dk1"/>
                </a:solidFill>
              </a:rPr>
              <a:t>Behind hitter &amp; open swing-side</a:t>
            </a:r>
            <a:endParaRPr sz="1517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517">
                <a:solidFill>
                  <a:schemeClr val="dk1"/>
                </a:solidFill>
              </a:rPr>
              <a:t>Pitcher Video</a:t>
            </a:r>
            <a:endParaRPr b="1"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Camera ~5 ft behind the mound and open to arm side 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Show 3 pitches of each best pitch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Include fastball</a:t>
            </a:r>
            <a:endParaRPr sz="1517">
              <a:solidFill>
                <a:schemeClr val="dk1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8"/>
              <a:buChar char="●"/>
            </a:pPr>
            <a:r>
              <a:rPr lang="en" sz="1517">
                <a:solidFill>
                  <a:schemeClr val="dk1"/>
                </a:solidFill>
              </a:rPr>
              <a:t>Second angle: camera ~3 ft behind catcher to show ball movement into glove</a:t>
            </a:r>
            <a:endParaRPr sz="216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2914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Catcher’s Skills Video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99887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Blocking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Camera positioned </a:t>
            </a:r>
            <a:r>
              <a:rPr b="1" lang="en" sz="1400">
                <a:solidFill>
                  <a:schemeClr val="dk1"/>
                </a:solidFill>
              </a:rPr>
              <a:t>~2 ft left and 5 ft in front of the mound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Show: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2–3 blocks straight 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2–3 blocks to glove side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2–3 blocks to throwing-hand side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Emphasize ball control and recovery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Pop &amp; Throws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Show throws from both directions: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2–4 throws</a:t>
            </a:r>
            <a:r>
              <a:rPr lang="en">
                <a:solidFill>
                  <a:schemeClr val="dk1"/>
                </a:solidFill>
              </a:rPr>
              <a:t> filmed </a:t>
            </a:r>
            <a:r>
              <a:rPr b="1" lang="en">
                <a:solidFill>
                  <a:schemeClr val="dk1"/>
                </a:solidFill>
              </a:rPr>
              <a:t>~3 ft behind 3B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2–3 throws</a:t>
            </a:r>
            <a:r>
              <a:rPr lang="en">
                <a:solidFill>
                  <a:schemeClr val="dk1"/>
                </a:solidFill>
              </a:rPr>
              <a:t> filmed </a:t>
            </a:r>
            <a:r>
              <a:rPr b="1" lang="en">
                <a:solidFill>
                  <a:schemeClr val="dk1"/>
                </a:solidFill>
              </a:rPr>
              <a:t>~2 ft behind catcher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Coaches want to see clean footwork and quick release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Bunts &amp; Throws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2 bunts</a:t>
            </a:r>
            <a:r>
              <a:rPr lang="en" sz="1400">
                <a:solidFill>
                  <a:schemeClr val="dk1"/>
                </a:solidFill>
              </a:rPr>
              <a:t> along the 1B line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2 bunts</a:t>
            </a:r>
            <a:r>
              <a:rPr lang="en" sz="1400">
                <a:solidFill>
                  <a:schemeClr val="dk1"/>
                </a:solidFill>
              </a:rPr>
              <a:t> up the 3B line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Camera positions: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~3 ft behind the plate (bunts)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~3 ft to the right of 1B (throws)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6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Metrics &amp; </a:t>
            </a:r>
            <a:r>
              <a:rPr b="1" lang="en">
                <a:solidFill>
                  <a:srgbClr val="FF0000"/>
                </a:solidFill>
              </a:rPr>
              <a:t>Measurables According to NSCA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1135137"/>
            <a:ext cx="49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Overhand Throw Velocity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Shuffle and throw 60 ft from behind line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Radar gun positioned behind thrower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Best 3 throws out of 6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Exit Velocity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Hit off tee into net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Measure from behind batter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Best 3 of 5 swings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Pro Agility Shuttle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Test both directions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Record 2 runs — fastest time</a:t>
            </a:r>
            <a:endParaRPr sz="1500"/>
          </a:p>
        </p:txBody>
      </p:sp>
      <p:sp>
        <p:nvSpPr>
          <p:cNvPr id="166" name="Google Shape;166;p31"/>
          <p:cNvSpPr txBox="1"/>
          <p:nvPr/>
        </p:nvSpPr>
        <p:spPr>
          <a:xfrm>
            <a:off x="5307601" y="1135137"/>
            <a:ext cx="3294300" cy="22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20-Yard Sprint (Home to 1B)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Time starts on first foot movement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Stop when any part crosses finish line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Best of 2 runs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Vertical Jump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Best of 3 attempts</a:t>
            </a:r>
            <a:endParaRPr sz="15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2178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The Real Recruiting Landscape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923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Only ~8% of high school athletes play college sports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Only ~1.6% of softball players reach Division I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Coaches recruit through a funnel, not open tryouts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Fit matters more than division prestige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700">
                <a:solidFill>
                  <a:schemeClr val="dk1"/>
                </a:solidFill>
              </a:rPr>
              <a:t>College coaches combine multiple tools to build their recruiting boards: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Recruiting platforms and databases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Third-party services (NCSA, etc.)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High school and club coach recommendations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Direct emails from athletes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Camps, showcases, and tournaments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3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0000"/>
                </a:solidFill>
              </a:rPr>
              <a:t>What Softball Measurables Do College Coaches Look For in a Pitcher?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72" name="Google Shape;172;p32" title="Screenshot 2026-01-14 at 10.53.3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763" y="1017725"/>
            <a:ext cx="559648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1929">
                <a:solidFill>
                  <a:srgbClr val="FF0000"/>
                </a:solidFill>
              </a:rPr>
              <a:t>What Softball Measurables Do College Coaches Look For in a Catcher?</a:t>
            </a:r>
            <a:endParaRPr b="1" sz="292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178" name="Google Shape;178;p33" title="Screenshot 2026-01-14 at 10.54.2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088" y="1017725"/>
            <a:ext cx="6835826" cy="32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What to Avoid in a Skills Video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What does a D1 softball skills video need to include? Former D1 head softball coach Holly Bruder breaks down the most common mistakes recruits make when putting together their softball skills video. &#10;&#10;&#10;&#10;RESOURCES&#10;Build a free profile&#10;https://getrecruited.ncsasports.org/lp/softball-scholarships/&#10;&#10;&#10;College Softball Recruiting Guidelines&#10;https://www.ncsasports.org/softball/recruiting-guidelines&#10;&#10;How to Get Recruited for Softball&#10;https://www.ncsasports.org/softball/how-to-get-recruited&#10;&#10;FOLLOW NCSA (Next College Student Athlete):&#10;YouTube at https://www.youtube.com/NCSAsport or NCSAsport&#10;Facebook at https://www.facebook.com/NCSAsports &#10;Twitter at https://www.twitter.com/ncsa or @ncsa&#10;Instagram at https://www.instagram.com/ncsa_sports/ or #ncsa&#10;Snapchat at https://www.snapchat.com/add/ncsa_sports or ncsa_sports&#10;TikTok at https://www.tiktok.com/@ncsa_sports or ncsa_sports&#10;&#10;NCSA is the largest and most successful college athletic recruiting network. With a network of over 35,000 college coaches, NCSA assists student-athletes in 34 sports to find their best path to college." id="184" name="Google Shape;184;p34" title="D1 Softball Skills Video | Most Common Mistak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535" y="1254525"/>
            <a:ext cx="6026950" cy="33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Year-by-Year Recruiting Roadmap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7th–8th: Skill development &amp; habits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9th: Academics, first video, school research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10th: Consistent communication &amp; exposure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11th: Visits, offers, decisions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There is a place for everyone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ap, navigation, route icon. Editable gray vector (Provided by Getty Images)"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850" y="1116239"/>
            <a:ext cx="3488901" cy="348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7th–8th Grade: Early Development Focus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Primary Focus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Skill development &amp; athletic growth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Learning how to compete consistently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Starting Metrics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Establish baseline metrics (not comparisons)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Track improvement, not rankings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Training Priorities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Mechanics, movement quality, fundamentals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Strength, speed, coordination</a:t>
            </a:r>
            <a:endParaRPr sz="1500"/>
          </a:p>
        </p:txBody>
      </p:sp>
      <p:sp>
        <p:nvSpPr>
          <p:cNvPr id="198" name="Google Shape;198;p36"/>
          <p:cNvSpPr txBox="1"/>
          <p:nvPr/>
        </p:nvSpPr>
        <p:spPr>
          <a:xfrm>
            <a:off x="4572000" y="1134502"/>
            <a:ext cx="4148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Building Strong Habits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Coachability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Work ethic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Body language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Accountability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Recruiting Actions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Create a </a:t>
            </a:r>
            <a:r>
              <a:rPr b="1" lang="en" sz="1500">
                <a:solidFill>
                  <a:schemeClr val="dk1"/>
                </a:solidFill>
              </a:rPr>
              <a:t>starter skills video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Begin a list of schools you </a:t>
            </a:r>
            <a:r>
              <a:rPr i="1" lang="en" sz="1500">
                <a:solidFill>
                  <a:schemeClr val="dk1"/>
                </a:solidFill>
              </a:rPr>
              <a:t>might</a:t>
            </a:r>
            <a:r>
              <a:rPr lang="en" sz="1500">
                <a:solidFill>
                  <a:schemeClr val="dk1"/>
                </a:solidFill>
              </a:rPr>
              <a:t> be interested in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9th Grade: Exploration &amp; Foundation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35">
                <a:solidFill>
                  <a:schemeClr val="dk1"/>
                </a:solidFill>
              </a:rPr>
              <a:t>School Research</a:t>
            </a:r>
            <a:endParaRPr b="1" sz="13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Build a list of schools and start researching</a:t>
            </a:r>
            <a:endParaRPr sz="15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Cast a </a:t>
            </a:r>
            <a:r>
              <a:rPr b="1" lang="en" sz="1335">
                <a:solidFill>
                  <a:schemeClr val="dk1"/>
                </a:solidFill>
              </a:rPr>
              <a:t>wide net</a:t>
            </a:r>
            <a:r>
              <a:rPr lang="en" sz="1335">
                <a:solidFill>
                  <a:schemeClr val="dk1"/>
                </a:solidFill>
              </a:rPr>
              <a:t> across multiple division levels</a:t>
            </a:r>
            <a:endParaRPr sz="13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Include reach, realistic, and safety options</a:t>
            </a:r>
            <a:endParaRPr sz="13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35">
                <a:solidFill>
                  <a:schemeClr val="dk1"/>
                </a:solidFill>
              </a:rPr>
              <a:t>Important Reality Check</a:t>
            </a:r>
            <a:endParaRPr b="1" sz="13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Generic letters, questionnaires, or a coach watching one game does NOT mean you are being recruited</a:t>
            </a:r>
            <a:endParaRPr sz="13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Real interest looks like:</a:t>
            </a:r>
            <a:endParaRPr sz="1335">
              <a:solidFill>
                <a:schemeClr val="dk1"/>
              </a:solidFill>
            </a:endParaRPr>
          </a:p>
          <a:p>
            <a:pPr indent="-3133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○"/>
            </a:pPr>
            <a:r>
              <a:rPr lang="en" sz="1335">
                <a:solidFill>
                  <a:schemeClr val="dk1"/>
                </a:solidFill>
              </a:rPr>
              <a:t>Personalized emails</a:t>
            </a:r>
            <a:endParaRPr sz="1335">
              <a:solidFill>
                <a:schemeClr val="dk1"/>
              </a:solidFill>
            </a:endParaRPr>
          </a:p>
          <a:p>
            <a:pPr indent="-3133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○"/>
            </a:pPr>
            <a:r>
              <a:rPr lang="en" sz="1335">
                <a:solidFill>
                  <a:schemeClr val="dk1"/>
                </a:solidFill>
              </a:rPr>
              <a:t>Phone calls</a:t>
            </a:r>
            <a:endParaRPr sz="1335">
              <a:solidFill>
                <a:schemeClr val="dk1"/>
              </a:solidFill>
            </a:endParaRPr>
          </a:p>
          <a:p>
            <a:pPr indent="-3133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○"/>
            </a:pPr>
            <a:r>
              <a:rPr lang="en" sz="1335">
                <a:solidFill>
                  <a:schemeClr val="dk1"/>
                </a:solidFill>
              </a:rPr>
              <a:t>Coaches coming to see </a:t>
            </a:r>
            <a:r>
              <a:rPr i="1" lang="en" sz="1335">
                <a:solidFill>
                  <a:schemeClr val="dk1"/>
                </a:solidFill>
              </a:rPr>
              <a:t>you</a:t>
            </a:r>
            <a:r>
              <a:rPr lang="en" sz="1335">
                <a:solidFill>
                  <a:schemeClr val="dk1"/>
                </a:solidFill>
              </a:rPr>
              <a:t> play</a:t>
            </a:r>
            <a:endParaRPr sz="1335">
              <a:solidFill>
                <a:schemeClr val="dk1"/>
              </a:solidFill>
            </a:endParaRPr>
          </a:p>
          <a:p>
            <a:pPr indent="-3133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○"/>
            </a:pPr>
            <a:r>
              <a:rPr lang="en" sz="1335">
                <a:solidFill>
                  <a:schemeClr val="dk1"/>
                </a:solidFill>
              </a:rPr>
              <a:t>Visit invitations</a:t>
            </a:r>
            <a:endParaRPr sz="13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35">
                <a:solidFill>
                  <a:schemeClr val="dk1"/>
                </a:solidFill>
              </a:rPr>
              <a:t>Academic Foundation</a:t>
            </a:r>
            <a:endParaRPr b="1" sz="13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Grades matter early</a:t>
            </a:r>
            <a:endParaRPr sz="1335">
              <a:solidFill>
                <a:schemeClr val="dk1"/>
              </a:solidFill>
            </a:endParaRPr>
          </a:p>
          <a:p>
            <a:pPr indent="-3133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5"/>
              <a:buChar char="●"/>
            </a:pPr>
            <a:r>
              <a:rPr lang="en" sz="1335">
                <a:solidFill>
                  <a:schemeClr val="dk1"/>
                </a:solidFill>
              </a:rPr>
              <a:t>Build strong academic habits now</a:t>
            </a:r>
            <a:endParaRPr sz="13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929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9th Grade: Recruiting Tools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Recruiting Tools to Build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Highlight film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Recruiting social media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Email template for coach communication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Exposure Opportunities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Camps &amp; clinics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Learning how to communicate professionally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10th Grade: Engagement &amp; Exposure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Coach Communication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Begin consistent communication with coaches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Respond promptly and professionally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Exposure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Showcases &amp; targeted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Summer recruiting is critical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Organization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Create a complete player profile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Send thank-you emails after events and camps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11th Grade: Decision Year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Recruiting Decisions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Official and unofficial visits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Understanding offer types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Comparing opportunities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Mindset Shift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You are interviewing </a:t>
            </a:r>
            <a:r>
              <a:rPr b="1" lang="en" sz="1600">
                <a:solidFill>
                  <a:schemeClr val="dk1"/>
                </a:solidFill>
              </a:rPr>
              <a:t>them</a:t>
            </a:r>
            <a:r>
              <a:rPr lang="en" sz="1600">
                <a:solidFill>
                  <a:schemeClr val="dk1"/>
                </a:solidFill>
              </a:rPr>
              <a:t> as much as they are evaluating you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Ask questions about: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Role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Development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Culture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Academics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</a:rPr>
              <a:t>Parents’ Role in the Recruiting Process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Support, Don’t Pressure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Encourage your athlete while letting them take ownership of their recruiting journey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Let the Athlete Lead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Your child should carry their own equipment, manage their own schedule, and take the initiative—this is their journey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Help Organize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Help track timelines and deadlines, but let the athlete learn how to organize (</a:t>
            </a:r>
            <a:r>
              <a:rPr lang="en" sz="1400">
                <a:solidFill>
                  <a:schemeClr val="dk1"/>
                </a:solidFill>
              </a:rPr>
              <a:t>it's</a:t>
            </a:r>
            <a:r>
              <a:rPr lang="en" sz="1400">
                <a:solidFill>
                  <a:schemeClr val="dk1"/>
                </a:solidFill>
              </a:rPr>
              <a:t> a great skill for college!)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Proofreader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Help review emails or forms but let the athlete be the main contact with coaches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Emotional Guidance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Celebrate wins, offer perspective on setbacks, and help manage stress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Help Evaluate Opportunities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Guide discussions on fit—athletic, academic, and social—without making the final decision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7536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The Recruiting Funnel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65278" y="777422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Large pool of potential recruits filtered by: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Academics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Position needs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Metrics &amp; measurables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Graduation year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Geography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Final offers go to best </a:t>
            </a:r>
            <a:r>
              <a:rPr i="1" lang="en" sz="1500">
                <a:solidFill>
                  <a:schemeClr val="dk1"/>
                </a:solidFill>
              </a:rPr>
              <a:t>fit</a:t>
            </a:r>
            <a:r>
              <a:rPr lang="en" sz="1500">
                <a:solidFill>
                  <a:schemeClr val="dk1"/>
                </a:solidFill>
              </a:rPr>
              <a:t>, not just best stats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WHAT THIS MEANS FOR YOU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Waiting to be discovered is not a strategy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Exposure without preparation wastes money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goal is finding the right program — not chasing logos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Comprehensive Guide to Softball Recruiting Standards</a:t>
            </a:r>
            <a:r>
              <a:rPr lang="en" sz="1500">
                <a:solidFill>
                  <a:schemeClr val="dk1"/>
                </a:solidFill>
              </a:rPr>
              <a:t> by NCSA</a:t>
            </a:r>
            <a:br>
              <a:rPr lang="en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311700" y="1080390"/>
            <a:ext cx="8520600" cy="29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chemeClr val="dk1"/>
                </a:solidFill>
              </a:rPr>
              <a:t>THERE IS NO RUSH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F0000"/>
                </a:solidFill>
              </a:rPr>
              <a:t>THERE IS A PLACE FOR EVERYONE</a:t>
            </a:r>
            <a:endParaRPr b="1" sz="3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The right fit is more important than the fastest commitment.</a:t>
            </a:r>
            <a:endParaRPr sz="13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20">
                <a:solidFill>
                  <a:srgbClr val="FF0000"/>
                </a:solidFill>
              </a:rPr>
              <a:t>Thank you!</a:t>
            </a:r>
            <a:endParaRPr b="1" sz="3520">
              <a:solidFill>
                <a:srgbClr val="FF0000"/>
              </a:solidFill>
            </a:endParaRPr>
          </a:p>
        </p:txBody>
      </p:sp>
      <p:pic>
        <p:nvPicPr>
          <p:cNvPr id="239" name="Google Shape;239;p43" title="Logo.bla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50" y="1791338"/>
            <a:ext cx="3228950" cy="1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3" title="Screenshot 2026-01-14 at 10.46.0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850" y="1278970"/>
            <a:ext cx="3672726" cy="298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290" y="100357"/>
            <a:ext cx="6847400" cy="49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17614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Your Sport = Your Life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29" y="926975"/>
            <a:ext cx="708894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 More Balanced Approach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238" y="1045781"/>
            <a:ext cx="6623525" cy="37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13" y="2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 Well-Rounded College Experience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289" y="1080475"/>
            <a:ext cx="6851425" cy="38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00" y="347950"/>
            <a:ext cx="7904600" cy="44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0000"/>
                </a:solidFill>
              </a:rPr>
              <a:t>NJCAA: DON’T IGNORE JUNIOR COLLEGES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Junior colleges (JUCOs) are often overlooked, but they can be a great academic and athletic option. Each year, over 60,000 athletes compete across 500+ NJCAA schools.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JUCO can be a smart choice for athletes who want to: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Save money:</a:t>
            </a:r>
            <a:r>
              <a:rPr lang="en">
                <a:solidFill>
                  <a:schemeClr val="dk1"/>
                </a:solidFill>
              </a:rPr>
              <a:t> Lower tuition and strong scholarship options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Play right away:</a:t>
            </a:r>
            <a:r>
              <a:rPr lang="en">
                <a:solidFill>
                  <a:schemeClr val="dk1"/>
                </a:solidFill>
              </a:rPr>
              <a:t> More opportunities for immediate playing time and development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Stay eligible:</a:t>
            </a:r>
            <a:r>
              <a:rPr lang="en">
                <a:solidFill>
                  <a:schemeClr val="dk1"/>
                </a:solidFill>
              </a:rPr>
              <a:t> Transferable general education courses keep athletes on track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Increase recruiting opportunities:</a:t>
            </a:r>
            <a:r>
              <a:rPr lang="en">
                <a:solidFill>
                  <a:schemeClr val="dk1"/>
                </a:solidFill>
              </a:rPr>
              <a:t> Coaches value JUCO athletes for their experience and readiness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